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ADB6C-338D-4E49-8314-A0777A90F3E5}" type="datetimeFigureOut">
              <a:rPr lang="en-US" smtClean="0"/>
              <a:pPr/>
              <a:t>10/6/2009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2793D-53DC-4C68-9F2A-54BADE93C91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9154" y="6076960"/>
            <a:ext cx="4414846" cy="781040"/>
          </a:xfrm>
        </p:spPr>
        <p:txBody>
          <a:bodyPr/>
          <a:lstStyle/>
          <a:p>
            <a:r>
              <a:rPr lang="en-AU" dirty="0" smtClean="0"/>
              <a:t>By Stephen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428860" y="1428736"/>
            <a:ext cx="4857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 contourW="12700">
              <a:bevelT w="38100" h="38100" prst="convex"/>
              <a:bevelB w="38100" h="38100" prst="relaxedInset"/>
              <a:extrusionClr>
                <a:schemeClr val="tx1"/>
              </a:extrusionClr>
              <a:contourClr>
                <a:schemeClr val="accent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/>
              </a:rPr>
              <a:t>Essendon Quiz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" name="&quot;No&quot; Symbol 4"/>
          <p:cNvSpPr/>
          <p:nvPr/>
        </p:nvSpPr>
        <p:spPr>
          <a:xfrm>
            <a:off x="2000232" y="2786058"/>
            <a:ext cx="2714644" cy="2571768"/>
          </a:xfrm>
          <a:prstGeom prst="noSmoking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dirty="0" smtClean="0">
                <a:solidFill>
                  <a:schemeClr val="tx1"/>
                </a:solidFill>
              </a:rPr>
              <a:t>Do Not Press</a:t>
            </a:r>
            <a:endParaRPr lang="en-A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929198"/>
            <a:ext cx="321471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was Essendon’s first finals year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A)</a:t>
            </a:r>
            <a:r>
              <a:rPr lang="en-AU" dirty="0" smtClean="0">
                <a:hlinkClick r:id="rId2" action="ppaction://hlinksldjump"/>
              </a:rPr>
              <a:t>1897</a:t>
            </a:r>
            <a:endParaRPr lang="en-AU" dirty="0" smtClean="0"/>
          </a:p>
          <a:p>
            <a:pPr algn="ctr"/>
            <a:r>
              <a:rPr lang="en-AU" dirty="0" smtClean="0"/>
              <a:t>B)</a:t>
            </a:r>
            <a:r>
              <a:rPr lang="en-AU" dirty="0" smtClean="0">
                <a:hlinkClick r:id="rId3" action="ppaction://hlinksldjump"/>
              </a:rPr>
              <a:t>1889</a:t>
            </a:r>
            <a:endParaRPr lang="en-AU" dirty="0" smtClean="0"/>
          </a:p>
          <a:p>
            <a:pPr algn="ctr"/>
            <a:r>
              <a:rPr lang="en-AU" dirty="0" smtClean="0"/>
              <a:t>C)</a:t>
            </a:r>
            <a:r>
              <a:rPr lang="en-AU" dirty="0" smtClean="0">
                <a:hlinkClick r:id="rId3" action="ppaction://hlinksldjump"/>
              </a:rPr>
              <a:t>2000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214686"/>
            <a:ext cx="4714908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8115328" cy="1697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1500" dirty="0" smtClean="0"/>
              <a:t>TRY AGAIN</a:t>
            </a:r>
            <a:endParaRPr lang="en-A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929198"/>
            <a:ext cx="321471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Who many years in a row did Essendon Win The Premiershi</a:t>
            </a:r>
            <a:r>
              <a:rPr lang="en-AU" dirty="0" smtClean="0"/>
              <a:t>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A)</a:t>
            </a:r>
            <a:r>
              <a:rPr lang="en-AU" dirty="0" smtClean="0">
                <a:hlinkClick r:id="rId2" action="ppaction://hlinksldjump"/>
              </a:rPr>
              <a:t>4</a:t>
            </a:r>
            <a:endParaRPr lang="en-AU" dirty="0" smtClean="0"/>
          </a:p>
          <a:p>
            <a:pPr algn="ctr"/>
            <a:r>
              <a:rPr lang="en-AU" dirty="0" smtClean="0"/>
              <a:t>B)</a:t>
            </a:r>
            <a:r>
              <a:rPr lang="en-AU" dirty="0" smtClean="0">
                <a:hlinkClick r:id="rId2" action="ppaction://hlinksldjump"/>
              </a:rPr>
              <a:t>5</a:t>
            </a:r>
            <a:endParaRPr lang="en-AU" dirty="0" smtClean="0"/>
          </a:p>
          <a:p>
            <a:pPr algn="ctr"/>
            <a:r>
              <a:rPr lang="en-AU" dirty="0" smtClean="0"/>
              <a:t>C)</a:t>
            </a:r>
            <a:r>
              <a:rPr lang="en-AU" dirty="0" smtClean="0">
                <a:hlinkClick r:id="rId3" action="ppaction://hlinksldjump"/>
              </a:rPr>
              <a:t>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214686"/>
            <a:ext cx="4714908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8115328" cy="1697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1500" dirty="0" smtClean="0"/>
              <a:t>TRY AGAIN</a:t>
            </a:r>
            <a:endParaRPr lang="en-A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929198"/>
            <a:ext cx="321471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8794" y="2428868"/>
            <a:ext cx="4968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Finished</a:t>
            </a:r>
            <a:endParaRPr lang="en-US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What was the first year of the Essendon Junior FC?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dirty="0" smtClean="0"/>
              <a:t>A)</a:t>
            </a:r>
            <a:r>
              <a:rPr lang="en-AU" sz="5400" dirty="0" smtClean="0">
                <a:hlinkClick r:id="rId2" action="ppaction://hlinksldjump"/>
              </a:rPr>
              <a:t>1873</a:t>
            </a:r>
            <a:endParaRPr lang="en-AU" sz="5400" dirty="0" smtClean="0"/>
          </a:p>
          <a:p>
            <a:pPr algn="ctr"/>
            <a:r>
              <a:rPr lang="en-AU" sz="5400" dirty="0" smtClean="0"/>
              <a:t>B)</a:t>
            </a:r>
            <a:r>
              <a:rPr lang="en-AU" sz="5400" dirty="0" smtClean="0">
                <a:hlinkClick r:id="rId3" action="ppaction://hlinksldjump"/>
              </a:rPr>
              <a:t>1871</a:t>
            </a:r>
            <a:endParaRPr lang="en-AU" sz="5400" dirty="0" smtClean="0"/>
          </a:p>
          <a:p>
            <a:pPr algn="ctr"/>
            <a:r>
              <a:rPr lang="en-AU" sz="5400" dirty="0" smtClean="0"/>
              <a:t>C)</a:t>
            </a:r>
            <a:r>
              <a:rPr lang="en-AU" sz="5400" dirty="0" smtClean="0">
                <a:hlinkClick r:id="rId2" action="ppaction://hlinksldjump"/>
              </a:rPr>
              <a:t>1911</a:t>
            </a:r>
            <a:endParaRPr lang="en-A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8115328" cy="1697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1500" dirty="0" smtClean="0"/>
              <a:t>TRY AGAIN</a:t>
            </a:r>
            <a:endParaRPr lang="en-AU" sz="115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214686"/>
            <a:ext cx="4714908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929198"/>
            <a:ext cx="321471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many Premierships did Essendon win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A)</a:t>
            </a:r>
            <a:r>
              <a:rPr lang="en-AU" dirty="0" smtClean="0">
                <a:hlinkClick r:id="rId2" action="ppaction://hlinksldjump"/>
              </a:rPr>
              <a:t>2</a:t>
            </a:r>
            <a:endParaRPr lang="en-AU" dirty="0" smtClean="0"/>
          </a:p>
          <a:p>
            <a:pPr algn="ctr"/>
            <a:r>
              <a:rPr lang="en-AU" dirty="0" smtClean="0"/>
              <a:t>B)</a:t>
            </a:r>
            <a:r>
              <a:rPr lang="en-AU" dirty="0" smtClean="0">
                <a:hlinkClick r:id="rId2" action="ppaction://hlinksldjump"/>
              </a:rPr>
              <a:t>12</a:t>
            </a:r>
            <a:endParaRPr lang="en-AU" dirty="0" smtClean="0"/>
          </a:p>
          <a:p>
            <a:pPr algn="ctr"/>
            <a:r>
              <a:rPr lang="en-AU" dirty="0" smtClean="0"/>
              <a:t>C)</a:t>
            </a:r>
            <a:r>
              <a:rPr lang="en-AU" dirty="0" smtClean="0">
                <a:hlinkClick r:id="rId3" action="ppaction://hlinksldjump"/>
              </a:rPr>
              <a:t>16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8115328" cy="1697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1500" dirty="0" smtClean="0"/>
              <a:t>TRY AGAIN</a:t>
            </a:r>
            <a:endParaRPr lang="en-AU" sz="11500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214686"/>
            <a:ext cx="4714908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/>
              <a:t>Correct</a:t>
            </a:r>
            <a:endParaRPr lang="en-AU" sz="96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643570" y="4929198"/>
            <a:ext cx="3214710" cy="1571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Who won the same amount of Premiershi</a:t>
            </a:r>
            <a:r>
              <a:rPr lang="en-AU" dirty="0" smtClean="0"/>
              <a:t>ps Essendon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A)</a:t>
            </a:r>
            <a:r>
              <a:rPr lang="en-AU" dirty="0" smtClean="0">
                <a:hlinkClick r:id="rId2" action="ppaction://hlinksldjump"/>
              </a:rPr>
              <a:t>St’</a:t>
            </a:r>
            <a:r>
              <a:rPr lang="en-AU" dirty="0" smtClean="0">
                <a:hlinkClick r:id="rId2" action="ppaction://hlinksldjump"/>
              </a:rPr>
              <a:t>kilda</a:t>
            </a:r>
            <a:endParaRPr lang="en-AU" dirty="0" smtClean="0"/>
          </a:p>
          <a:p>
            <a:pPr algn="ctr"/>
            <a:r>
              <a:rPr lang="en-AU" dirty="0" smtClean="0"/>
              <a:t>B)</a:t>
            </a:r>
            <a:r>
              <a:rPr lang="en-AU" dirty="0" smtClean="0">
                <a:hlinkClick r:id="rId2" action="ppaction://hlinksldjump"/>
              </a:rPr>
              <a:t>Collingwood</a:t>
            </a:r>
            <a:endParaRPr lang="en-AU" dirty="0" smtClean="0"/>
          </a:p>
          <a:p>
            <a:pPr algn="ctr"/>
            <a:r>
              <a:rPr lang="en-AU" dirty="0" smtClean="0"/>
              <a:t>C)</a:t>
            </a:r>
            <a:r>
              <a:rPr lang="en-AU" dirty="0" smtClean="0">
                <a:hlinkClick r:id="rId3" action="ppaction://hlinksldjump"/>
              </a:rPr>
              <a:t>Carlton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2285984" y="3214686"/>
            <a:ext cx="4714908" cy="2000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8115328" cy="16970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AU" sz="11500" dirty="0" smtClean="0"/>
              <a:t>TRY AGAIN</a:t>
            </a:r>
            <a:endParaRPr lang="en-A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80</Words>
  <Application>Microsoft Office PowerPoint</Application>
  <PresentationFormat>On-screen Show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What was the first year of the Essendon Junior FC?</vt:lpstr>
      <vt:lpstr>Slide 3</vt:lpstr>
      <vt:lpstr>Correct</vt:lpstr>
      <vt:lpstr>How many Premierships did Essendon win</vt:lpstr>
      <vt:lpstr>Slide 6</vt:lpstr>
      <vt:lpstr>Correct</vt:lpstr>
      <vt:lpstr>Who won the same amount of Premierships Essendon</vt:lpstr>
      <vt:lpstr>Slide 9</vt:lpstr>
      <vt:lpstr>Correct</vt:lpstr>
      <vt:lpstr>What was Essendon’s first finals year</vt:lpstr>
      <vt:lpstr>Slide 12</vt:lpstr>
      <vt:lpstr>Correct</vt:lpstr>
      <vt:lpstr>Who many years in a row did Essendon Win The Premiership</vt:lpstr>
      <vt:lpstr>Slide 15</vt:lpstr>
      <vt:lpstr>Correct</vt:lpstr>
      <vt:lpstr>Slide 17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7</cp:revision>
  <dcterms:created xsi:type="dcterms:W3CDTF">2009-09-14T23:56:37Z</dcterms:created>
  <dcterms:modified xsi:type="dcterms:W3CDTF">2009-10-05T22:07:16Z</dcterms:modified>
</cp:coreProperties>
</file>